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handoutMasterIdLst>
    <p:handoutMasterId r:id="rId5"/>
  </p:handoutMasterIdLst>
  <p:sldIdLst>
    <p:sldId id="256" r:id="rId3"/>
    <p:sldId id="26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66" d="100"/>
          <a:sy n="66" d="100"/>
        </p:scale>
        <p:origin x="69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43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07B520-44AA-43EF-84D7-152F299BCD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D8578-0F8C-46A5-8C4E-802D8010C3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3EFCC-D416-417F-AC50-9B16F802D93C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AB341-43F6-4D75-A78D-330A111149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C6FE4-B087-412B-B281-E31A38A136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AF7D1-5ED4-498C-B231-2A29967AE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47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55A6-D165-4328-80A3-BE1D62690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BF07D-738F-48C9-8342-CDF8F1EEE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1B206-3737-4541-8AC8-C4DAC3199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62562-E5D1-4489-90D2-F81039014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E4E38-3EE0-4F5A-BCAB-84841A81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9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0454-3FE9-4866-8C91-2C5DEF09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E12AE-84A1-4B80-9576-58E008F20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573C9-BBE1-49F2-8C8D-7609ED12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08D4-BCFB-4C62-8F47-DD1F501A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44A4F-87B9-42F4-BE6F-3BF5CD9E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9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33B393-1B6C-4BE7-A0B3-0B8E3B4B6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5F008-BF72-43F3-8468-337328D22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CEAA9-D9E1-41CF-9070-A1B4F2F1D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85C86-23CC-4988-925A-29B1FB02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29D9-43E0-4B6C-8A71-31EEF0C6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02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1BE8259-8F68-DC41-81BE-2F003E496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704" b="26963"/>
          <a:stretch/>
        </p:blipFill>
        <p:spPr>
          <a:xfrm>
            <a:off x="0" y="5257806"/>
            <a:ext cx="12192000" cy="1600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48DBE-A1C0-CE4A-9A4C-79C746B09A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291652"/>
            <a:ext cx="5574476" cy="1685425"/>
          </a:xfrm>
        </p:spPr>
        <p:txBody>
          <a:bodyPr anchor="b">
            <a:normAutofit/>
          </a:bodyPr>
          <a:lstStyle>
            <a:lvl1pPr algn="l">
              <a:defRPr sz="5000" b="1" i="0"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77352-A975-B349-B4FD-F88E8C33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77070"/>
            <a:ext cx="5574476" cy="766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00909E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067C9-7ECE-6141-A8CC-FEEB41DECD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9480" y="5522029"/>
            <a:ext cx="4885705" cy="902526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677E03-3AA7-C448-97A8-D20C9B28EE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359" y="433453"/>
            <a:ext cx="2086016" cy="1396533"/>
          </a:xfrm>
          <a:prstGeom prst="rect">
            <a:avLst/>
          </a:prstGeom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A1A6E4-725E-FD4C-988F-EF15DB566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74961" y="4"/>
            <a:ext cx="5217043" cy="6857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8552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480" y="8"/>
            <a:ext cx="939932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4709" y="2577815"/>
            <a:ext cx="5348179" cy="263902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178" indent="0">
              <a:buNone/>
              <a:defRPr>
                <a:solidFill>
                  <a:schemeClr val="tx1"/>
                </a:solidFill>
              </a:defRPr>
            </a:lvl2pPr>
            <a:lvl3pPr marL="914354" indent="0">
              <a:buNone/>
              <a:defRPr>
                <a:solidFill>
                  <a:schemeClr val="tx1"/>
                </a:solidFill>
              </a:defRPr>
            </a:lvl3pPr>
            <a:lvl4pPr marL="1371532" indent="0">
              <a:buNone/>
              <a:defRPr>
                <a:solidFill>
                  <a:schemeClr val="tx1"/>
                </a:solidFill>
              </a:defRPr>
            </a:lvl4pPr>
            <a:lvl5pPr marL="1828709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EF05CB-F316-934E-B86D-9CFE46F4A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83" y="1416844"/>
            <a:ext cx="9067535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574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36295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485" y="2656112"/>
            <a:ext cx="4141521" cy="2639028"/>
          </a:xfrm>
        </p:spPr>
        <p:txBody>
          <a:bodyPr/>
          <a:lstStyle>
            <a:lvl1pPr marL="457178" indent="-45717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178" indent="0">
              <a:buNone/>
              <a:defRPr>
                <a:solidFill>
                  <a:schemeClr val="tx1"/>
                </a:solidFill>
              </a:defRPr>
            </a:lvl2pPr>
            <a:lvl3pPr marL="914354" indent="0">
              <a:buNone/>
              <a:defRPr>
                <a:solidFill>
                  <a:schemeClr val="tx1"/>
                </a:solidFill>
              </a:defRPr>
            </a:lvl3pPr>
            <a:lvl4pPr marL="1371532" indent="0">
              <a:buNone/>
              <a:defRPr>
                <a:solidFill>
                  <a:schemeClr val="tx1"/>
                </a:solidFill>
              </a:defRPr>
            </a:lvl4pPr>
            <a:lvl5pPr marL="1828709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EF05CB-F316-934E-B86D-9CFE46F4A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54485" y="1865822"/>
            <a:ext cx="4141521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475F4D-9F07-5F47-A8B1-AAA0CBBD2472}"/>
              </a:ext>
            </a:extLst>
          </p:cNvPr>
          <p:cNvSpPr/>
          <p:nvPr userDrawn="1"/>
        </p:nvSpPr>
        <p:spPr>
          <a:xfrm>
            <a:off x="0" y="0"/>
            <a:ext cx="1371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AA5C46-E0B7-1345-B758-D0DB3661F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13785" y="2656112"/>
            <a:ext cx="4141521" cy="2639028"/>
          </a:xfrm>
        </p:spPr>
        <p:txBody>
          <a:bodyPr/>
          <a:lstStyle>
            <a:lvl1pPr marL="457178" indent="-45717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178" indent="0">
              <a:buNone/>
              <a:defRPr>
                <a:solidFill>
                  <a:schemeClr val="tx1"/>
                </a:solidFill>
              </a:defRPr>
            </a:lvl2pPr>
            <a:lvl3pPr marL="914354" indent="0">
              <a:buNone/>
              <a:defRPr>
                <a:solidFill>
                  <a:schemeClr val="tx1"/>
                </a:solidFill>
              </a:defRPr>
            </a:lvl3pPr>
            <a:lvl4pPr marL="1371532" indent="0">
              <a:buNone/>
              <a:defRPr>
                <a:solidFill>
                  <a:schemeClr val="tx1"/>
                </a:solidFill>
              </a:defRPr>
            </a:lvl4pPr>
            <a:lvl5pPr marL="1828709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5E0D3AA4-66FF-5245-ABC6-84D832374D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13785" y="1865822"/>
            <a:ext cx="4141521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7F045-1009-D94D-916D-D837A6FEB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309" t="-7828" r="41393"/>
          <a:stretch/>
        </p:blipFill>
        <p:spPr>
          <a:xfrm>
            <a:off x="5" y="0"/>
            <a:ext cx="1277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4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BABFC4-82E9-1846-B358-1557AC6370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221" t="-58" r="2874"/>
          <a:stretch/>
        </p:blipFill>
        <p:spPr>
          <a:xfrm>
            <a:off x="6107558" y="0"/>
            <a:ext cx="6084447" cy="6861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l="15981" b="20038"/>
          <a:stretch/>
        </p:blipFill>
        <p:spPr>
          <a:xfrm>
            <a:off x="0" y="1882761"/>
            <a:ext cx="5257800" cy="4975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5" y="1"/>
            <a:ext cx="4451431" cy="158573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369411-C1F4-5A42-B8E9-6B5D10157C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41614" y="1909823"/>
            <a:ext cx="3854391" cy="385439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76375CB-98C6-E840-8363-FE5DE27467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7558" y="1909823"/>
            <a:ext cx="3854391" cy="38543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39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73002CF-97DA-CF4A-9E92-DF5B717B8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95" t="1015" r="57497"/>
          <a:stretch/>
        </p:blipFill>
        <p:spPr>
          <a:xfrm>
            <a:off x="1" y="0"/>
            <a:ext cx="134470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BFCE0-1D1C-4540-AF30-908B620C630F}"/>
              </a:ext>
            </a:extLst>
          </p:cNvPr>
          <p:cNvSpPr/>
          <p:nvPr userDrawn="1"/>
        </p:nvSpPr>
        <p:spPr>
          <a:xfrm>
            <a:off x="0" y="1328195"/>
            <a:ext cx="6019800" cy="4201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8DDE1-5AE6-0746-9FF6-062A93968B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</a:blip>
          <a:srcRect t="17964" r="9864" b="18762"/>
          <a:stretch/>
        </p:blipFill>
        <p:spPr>
          <a:xfrm>
            <a:off x="0" y="1328195"/>
            <a:ext cx="6019800" cy="4201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32DEC-A0F5-084C-A9EB-F66071B5B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6" y="1574478"/>
            <a:ext cx="4812175" cy="1207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F7CDB-91A6-3444-A65B-3E1CEB0E9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629" y="3749941"/>
            <a:ext cx="4780347" cy="159940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DE62583-8E1B-F245-87A0-40E39065271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16549" y="1328741"/>
            <a:ext cx="5046803" cy="4200525"/>
          </a:xfrm>
        </p:spPr>
        <p:txBody>
          <a:bodyPr/>
          <a:lstStyle/>
          <a:p>
            <a:pPr lvl="0"/>
            <a:r>
              <a:rPr lang="en-US" dirty="0"/>
              <a:t>Click insert chart or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41773F-9A68-8045-8981-687515475A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593" y="3000061"/>
            <a:ext cx="4780395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47072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5C80352-A404-D843-A234-DBA7BDBE8A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0537C5-D1CC-054A-A74D-EFB298864442}"/>
              </a:ext>
            </a:extLst>
          </p:cNvPr>
          <p:cNvSpPr/>
          <p:nvPr userDrawn="1"/>
        </p:nvSpPr>
        <p:spPr>
          <a:xfrm>
            <a:off x="1932973" y="1492929"/>
            <a:ext cx="8495819" cy="4039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t="23958" r="32375" b="21703"/>
          <a:stretch/>
        </p:blipFill>
        <p:spPr>
          <a:xfrm>
            <a:off x="5304296" y="1492929"/>
            <a:ext cx="5056333" cy="4039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A6D37C-C415-7E4A-A25E-50B49C4A42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4005" y="4136461"/>
            <a:ext cx="3490913" cy="766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4001" y="2019301"/>
            <a:ext cx="6437035" cy="1651000"/>
          </a:xfr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7F1C13-95DD-A04A-8387-6BF89220D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2028" t="6835" r="17408" b="2694"/>
          <a:stretch/>
        </p:blipFill>
        <p:spPr>
          <a:xfrm>
            <a:off x="9231036" y="2236184"/>
            <a:ext cx="2395509" cy="2385639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3929B4-FA2F-904A-9D74-EDF2E9D5F90E}"/>
              </a:ext>
            </a:extLst>
          </p:cNvPr>
          <p:cNvSpPr txBox="1"/>
          <p:nvPr userDrawn="1"/>
        </p:nvSpPr>
        <p:spPr>
          <a:xfrm>
            <a:off x="786504" y="818974"/>
            <a:ext cx="11464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i="0" dirty="0">
                <a:solidFill>
                  <a:srgbClr val="BCD631"/>
                </a:solidFill>
                <a:latin typeface="Helvetica" pitchFamily="2" charset="0"/>
                <a:ea typeface="Aktiv Grotesk" panose="020B0404020202020204" pitchFamily="34" charset="0"/>
                <a:cs typeface="Arial" panose="020B06040202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093122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4C1E7F7-4B5F-6B4E-9ED5-3DA04F991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926"/>
          <a:stretch/>
        </p:blipFill>
        <p:spPr>
          <a:xfrm>
            <a:off x="0" y="2120906"/>
            <a:ext cx="12192000" cy="4737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F7CDB-91A6-3444-A65B-3E1CEB0E9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3803" y="3834613"/>
            <a:ext cx="2926080" cy="182880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78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5A45F-90C7-C849-861F-09BB92E64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7257" y="3834613"/>
            <a:ext cx="2926080" cy="182880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76400-9AF7-F841-939C-63251A76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41773F-9A68-8045-8981-687515475A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3803" y="3137701"/>
            <a:ext cx="2926080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C8960F-BEC1-EC49-916C-12F72872E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57" y="3137700"/>
            <a:ext cx="2926080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5A1691-A98B-824D-8023-4E0099A35DED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80712" y="3834613"/>
            <a:ext cx="2926080" cy="182880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F42A35B-1889-F647-8DFF-BA7C7528BA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80712" y="3137700"/>
            <a:ext cx="2926080" cy="5318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BC70186-DFB0-BC4A-A710-21CF80E599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53764" y="406400"/>
            <a:ext cx="29260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EE8C39F-2918-E54F-A43C-9D7BE199E6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67239" y="406400"/>
            <a:ext cx="2926080" cy="25146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8443E40-AFCC-004F-937A-829C9378C1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80712" y="406400"/>
            <a:ext cx="2926080" cy="2514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43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3256" r="8769" b="837"/>
          <a:stretch/>
        </p:blipFill>
        <p:spPr>
          <a:xfrm>
            <a:off x="5630334" y="-1"/>
            <a:ext cx="6561183" cy="68580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A6D37C-C415-7E4A-A25E-50B49C4A4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5" y="3122349"/>
            <a:ext cx="3490913" cy="418301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00909E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BF03BC3-2BF3-5B41-895B-9BF26315F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5" y="3677138"/>
            <a:ext cx="3490913" cy="181023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" y="893135"/>
            <a:ext cx="3490913" cy="2092718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5DD46-506E-0F4F-A13C-87EDD68A37AA}"/>
              </a:ext>
            </a:extLst>
          </p:cNvPr>
          <p:cNvSpPr/>
          <p:nvPr userDrawn="1"/>
        </p:nvSpPr>
        <p:spPr>
          <a:xfrm>
            <a:off x="10833905" y="1243013"/>
            <a:ext cx="1358096" cy="42443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381FA-FB18-6643-80EC-E74FB71CF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143" r="43523" b="9143"/>
          <a:stretch/>
        </p:blipFill>
        <p:spPr>
          <a:xfrm>
            <a:off x="10833910" y="1243012"/>
            <a:ext cx="1357607" cy="4242816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642C3A7-1068-F347-98F9-A8E1584AED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85103" y="1243012"/>
            <a:ext cx="3049588" cy="424281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C013168-9D7E-ED43-A683-37C3EC6C1C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2951" y="1243013"/>
            <a:ext cx="3049588" cy="2184398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9447899-4A07-6D42-84E5-D0966E3F5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42951" y="3427418"/>
            <a:ext cx="3049588" cy="205994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E8D8-25F5-48DB-93C7-26D28A8F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E0A9-7A78-40C9-833B-88126409F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6D73E-72D5-4B9F-9A85-21F154CD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B8A0F-96D2-4D71-9310-B9E83F21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B9432-2078-4461-895F-885E7D8B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37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1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9D252-E493-5940-82E6-BA0AF0358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20550" b="2631"/>
          <a:stretch/>
        </p:blipFill>
        <p:spPr>
          <a:xfrm>
            <a:off x="1365252" y="0"/>
            <a:ext cx="8978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891" y="1799003"/>
            <a:ext cx="4824612" cy="1325563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894" y="3927841"/>
            <a:ext cx="4913511" cy="134266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178" indent="0">
              <a:buNone/>
              <a:defRPr>
                <a:solidFill>
                  <a:schemeClr val="tx1"/>
                </a:solidFill>
              </a:defRPr>
            </a:lvl2pPr>
            <a:lvl3pPr marL="914354" indent="0">
              <a:buNone/>
              <a:defRPr>
                <a:solidFill>
                  <a:schemeClr val="tx1"/>
                </a:solidFill>
              </a:defRPr>
            </a:lvl3pPr>
            <a:lvl4pPr marL="1371532" indent="0">
              <a:buNone/>
              <a:defRPr>
                <a:solidFill>
                  <a:schemeClr val="tx1"/>
                </a:solidFill>
              </a:defRPr>
            </a:lvl4pPr>
            <a:lvl5pPr marL="1828709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EF05CB-F316-934E-B86D-9CFE46F4AC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95891" y="3215839"/>
            <a:ext cx="4824612" cy="620712"/>
          </a:xfrm>
        </p:spPr>
        <p:txBody>
          <a:bodyPr/>
          <a:lstStyle>
            <a:lvl1pPr marL="0" indent="0">
              <a:buNone/>
              <a:defRPr b="1" i="0">
                <a:solidFill>
                  <a:schemeClr val="accent2"/>
                </a:solidFill>
                <a:latin typeface="+mn-lt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3357E7-4D1E-9F46-817D-A66791E979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1162050"/>
            <a:ext cx="6388100" cy="410845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D34DC7-9D7B-DB49-9B82-20399919CC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51" y="0"/>
            <a:ext cx="137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996157F-BA9C-E04A-80E5-9DA8ABC240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AD9C8-E5A0-774C-89EC-7B9CE07BD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9977" y="685800"/>
            <a:ext cx="2432051" cy="1628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D39621D-226A-8148-BA50-331BE5E4B360}"/>
              </a:ext>
            </a:extLst>
          </p:cNvPr>
          <p:cNvGrpSpPr/>
          <p:nvPr userDrawn="1"/>
        </p:nvGrpSpPr>
        <p:grpSpPr>
          <a:xfrm>
            <a:off x="4360603" y="3418257"/>
            <a:ext cx="3470796" cy="674932"/>
            <a:chOff x="4372071" y="3418257"/>
            <a:chExt cx="3470796" cy="674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E5A890-E9CB-F545-B0E3-0CA47D272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372071" y="3418257"/>
              <a:ext cx="674932" cy="6749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126149-44DC-FE46-8A65-58BE7FED2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468969" y="3418257"/>
              <a:ext cx="674932" cy="6749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F3130-1630-0343-9C06-8D09FC68F4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167935" y="3418257"/>
              <a:ext cx="674932" cy="6749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DF3525-9638-BB41-BEE3-B77246F916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071037" y="3418257"/>
              <a:ext cx="674932" cy="6749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CE0DD5-D635-3B4E-89ED-1374AB93C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770003" y="3418257"/>
              <a:ext cx="674932" cy="674932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27F9-BC54-F047-971E-2070A12085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9251" y="4233362"/>
            <a:ext cx="3873500" cy="20383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>
                <a:solidFill>
                  <a:schemeClr val="bg1"/>
                </a:solidFill>
              </a:defRPr>
            </a:lvl2pPr>
            <a:lvl3pPr marL="914354" indent="0" algn="ctr">
              <a:buNone/>
              <a:defRPr>
                <a:solidFill>
                  <a:schemeClr val="bg1"/>
                </a:solidFill>
              </a:defRPr>
            </a:lvl3pPr>
            <a:lvl4pPr marL="1371532" indent="0" algn="ctr">
              <a:buNone/>
              <a:defRPr>
                <a:solidFill>
                  <a:schemeClr val="bg1"/>
                </a:solidFill>
              </a:defRPr>
            </a:lvl4pPr>
            <a:lvl5pPr marL="1828709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D62499-3262-B94A-BBAE-7736709F381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84053" y="2673927"/>
            <a:ext cx="4423899" cy="449501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000" b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1pPr>
            <a:lvl2pPr>
              <a:defRPr>
                <a:ln>
                  <a:solidFill>
                    <a:schemeClr val="accent1"/>
                  </a:solidFill>
                </a:ln>
              </a:defRPr>
            </a:lvl2pPr>
            <a:lvl3pPr>
              <a:defRPr>
                <a:ln>
                  <a:solidFill>
                    <a:schemeClr val="accent1"/>
                  </a:solidFill>
                </a:ln>
              </a:defRPr>
            </a:lvl3pPr>
            <a:lvl4pPr>
              <a:defRPr>
                <a:ln>
                  <a:solidFill>
                    <a:schemeClr val="accent1"/>
                  </a:solidFill>
                </a:ln>
              </a:defRPr>
            </a:lvl4pPr>
            <a:lvl5pPr>
              <a:defRPr>
                <a:ln>
                  <a:solidFill>
                    <a:schemeClr val="accent1"/>
                  </a:solidFill>
                </a:ln>
              </a:defRPr>
            </a:lvl5pPr>
          </a:lstStyle>
          <a:p>
            <a:pPr lvl="0"/>
            <a:r>
              <a:rPr lang="en-US" dirty="0"/>
              <a:t>Click to edit URL</a:t>
            </a:r>
          </a:p>
        </p:txBody>
      </p:sp>
    </p:spTree>
    <p:extLst>
      <p:ext uri="{BB962C8B-B14F-4D97-AF65-F5344CB8AC3E}">
        <p14:creationId xmlns:p14="http://schemas.microsoft.com/office/powerpoint/2010/main" val="342828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D917-240C-4E91-A085-C26A80E54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004C0-D090-4FC2-8682-F76B98926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BFEA3-06F2-4EB5-BC83-681ADA5A9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7B105-9249-4C51-BAE2-838CE3CA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69E26-424A-46BE-AF1A-09E3D98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4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FAF8-2991-49DD-BDF1-379D1844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487EE-F067-4FE5-B629-60CB0B250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6A553-7671-4CA9-B334-48A185087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CE3A2-1AE6-487E-ABD6-197E4870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0D444-2955-41D9-A82A-EB5443ECD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45237-9EDE-4EB7-89C5-A3FE8833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4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5FDE-E9FF-432A-B2E9-D5782EC9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6781C-3092-48E9-855D-0394F2173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F3BF7-3054-4C6E-A3C8-5F5DF29EA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52A2A-A90E-4E97-8626-C7B7FD36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9A4F5-F228-4631-92FD-5D74C7F50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9A61D-41A1-4AD7-B2F7-3A0A73E87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E5192-7D8B-487C-89CE-957632CF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548D-3056-46CF-8766-D49C5F87B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0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B9C3C-A6E1-4C6F-BA67-43936BFE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36CCD-761B-42E9-B1D6-585FF3D6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7E2EF-510B-4877-9820-6BF37037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3B21B-68A8-4309-AC02-236C4F16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1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D13C1-BC46-453B-A819-4643D574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A4578-3E6F-48E1-8786-B72B458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BB066-0F87-4A32-BCB2-9E9C9962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7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DCDC-732E-4FC0-ACF5-9B44FCCB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5C6C-F9AD-4044-9A19-F0D9E7A8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E0CA2-23C7-4CD6-B232-A83522878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602CE-8D48-4E00-BE24-C68882B5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A1F2-FB25-437F-A663-FC89C345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E969B-182D-470C-BBB6-98004225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3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0099-5C7F-4E47-A77B-8ED9041B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7D6D-78A6-41D8-AE4F-2EE6F5901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C2A26-3686-4ACF-9FA7-2E65FC290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E6CD0-5E8C-4EA2-8F1E-56D9722F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AD94D-E244-4241-8393-30395E6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73CF4-A252-41F6-83EF-AD029ACE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1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076149-1CD3-4BC2-A26F-4C0447BC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563C2-9C8C-494D-BA7D-34C65A1FB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9804-E119-43D2-8473-6405913FE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7E5BB-3246-45B4-9A37-2716F5526654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E19D-E328-4E7E-8648-4C07058F83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ABA0F-6819-4EFE-BAFD-23B88F289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88C15-54EE-4BA8-9202-7D9692335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4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C6BC4-E0CB-DB4E-AE6C-D3E834B4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236F-F4D5-BB46-9A26-0C28620F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99303"/>
            <a:ext cx="10515600" cy="4377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656C8-2137-CD40-95D9-6B811B3A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</p:spTree>
    <p:extLst>
      <p:ext uri="{BB962C8B-B14F-4D97-AF65-F5344CB8AC3E}">
        <p14:creationId xmlns:p14="http://schemas.microsoft.com/office/powerpoint/2010/main" val="131883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774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81A720-5755-46A4-AE7B-7992A934F8F5}"/>
              </a:ext>
            </a:extLst>
          </p:cNvPr>
          <p:cNvSpPr/>
          <p:nvPr/>
        </p:nvSpPr>
        <p:spPr>
          <a:xfrm>
            <a:off x="806432" y="1163461"/>
            <a:ext cx="923920" cy="4240365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7244C3-6AD8-4207-96A7-CDABC6CBD6FD}"/>
              </a:ext>
            </a:extLst>
          </p:cNvPr>
          <p:cNvSpPr/>
          <p:nvPr/>
        </p:nvSpPr>
        <p:spPr>
          <a:xfrm>
            <a:off x="835506" y="1191654"/>
            <a:ext cx="10547680" cy="4609697"/>
          </a:xfrm>
          <a:prstGeom prst="roundRect">
            <a:avLst>
              <a:gd name="adj" fmla="val 6644"/>
            </a:avLst>
          </a:prstGeom>
          <a:noFill/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6BA3B2-5AC6-4A1C-BEB7-C92D91B0CFE0}"/>
              </a:ext>
            </a:extLst>
          </p:cNvPr>
          <p:cNvSpPr/>
          <p:nvPr/>
        </p:nvSpPr>
        <p:spPr>
          <a:xfrm>
            <a:off x="835505" y="1191655"/>
            <a:ext cx="1723549" cy="4609696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B00D0-BE24-4A2F-8AC3-710CC38B0F11}"/>
              </a:ext>
            </a:extLst>
          </p:cNvPr>
          <p:cNvSpPr txBox="1"/>
          <p:nvPr/>
        </p:nvSpPr>
        <p:spPr>
          <a:xfrm>
            <a:off x="944354" y="2139504"/>
            <a:ext cx="1552028" cy="221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HW/SW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Co-Design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Framework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FNAS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[DAC’19*]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[TCAD’20*]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8A5C7C-4342-4F46-8C6E-9B74C0D11586}"/>
              </a:ext>
            </a:extLst>
          </p:cNvPr>
          <p:cNvSpPr/>
          <p:nvPr/>
        </p:nvSpPr>
        <p:spPr>
          <a:xfrm>
            <a:off x="2615542" y="1346107"/>
            <a:ext cx="8666044" cy="14074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C168E-75AF-4E3A-9958-157A42692DC7}"/>
              </a:ext>
            </a:extLst>
          </p:cNvPr>
          <p:cNvSpPr txBox="1"/>
          <p:nvPr/>
        </p:nvSpPr>
        <p:spPr>
          <a:xfrm rot="16200000">
            <a:off x="2050392" y="1801381"/>
            <a:ext cx="1657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pplication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0080F8-929B-4946-B05C-925C1D9297F5}"/>
              </a:ext>
            </a:extLst>
          </p:cNvPr>
          <p:cNvSpPr/>
          <p:nvPr/>
        </p:nvSpPr>
        <p:spPr>
          <a:xfrm>
            <a:off x="3134138" y="1412247"/>
            <a:ext cx="2959498" cy="1271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B104EF-97C1-4221-95E4-DAB706B29663}"/>
              </a:ext>
            </a:extLst>
          </p:cNvPr>
          <p:cNvSpPr txBox="1"/>
          <p:nvPr/>
        </p:nvSpPr>
        <p:spPr>
          <a:xfrm>
            <a:off x="3134138" y="1412247"/>
            <a:ext cx="295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Medical Imaging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3B943-31F2-49EA-A0E4-1CDE611F0E93}"/>
              </a:ext>
            </a:extLst>
          </p:cNvPr>
          <p:cNvSpPr txBox="1"/>
          <p:nvPr/>
        </p:nvSpPr>
        <p:spPr>
          <a:xfrm>
            <a:off x="4796362" y="1846507"/>
            <a:ext cx="12972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3D C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ardiac MRI Seg.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[ICCAD’20]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A65D53-B324-42C5-8BFF-C86C9BF2A14D}"/>
              </a:ext>
            </a:extLst>
          </p:cNvPr>
          <p:cNvSpPr txBox="1"/>
          <p:nvPr/>
        </p:nvSpPr>
        <p:spPr>
          <a:xfrm>
            <a:off x="3134138" y="1837757"/>
            <a:ext cx="17857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NAS for Medical  Image Seg.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[MICCAI’20]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AAD38F-6954-4D21-835B-49114505F257}"/>
              </a:ext>
            </a:extLst>
          </p:cNvPr>
          <p:cNvSpPr/>
          <p:nvPr/>
        </p:nvSpPr>
        <p:spPr>
          <a:xfrm>
            <a:off x="6138582" y="1412247"/>
            <a:ext cx="2393084" cy="1287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DA9DC-78EC-4F4A-BDCE-345DD7A509C8}"/>
              </a:ext>
            </a:extLst>
          </p:cNvPr>
          <p:cNvSpPr txBox="1"/>
          <p:nvPr/>
        </p:nvSpPr>
        <p:spPr>
          <a:xfrm>
            <a:off x="6088042" y="1412247"/>
            <a:ext cx="2462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NLP (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Transformer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E40DE1-03F3-443C-B40F-0607F7785CF5}"/>
              </a:ext>
            </a:extLst>
          </p:cNvPr>
          <p:cNvSpPr txBox="1"/>
          <p:nvPr/>
        </p:nvSpPr>
        <p:spPr>
          <a:xfrm>
            <a:off x="6341311" y="1853145"/>
            <a:ext cx="1987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FPGA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[ICCD’20]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Mobile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[DAC’21]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GPU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[GLSVLSI’21]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A6264F-74E4-4705-B7AF-1AFAA12212D5}"/>
              </a:ext>
            </a:extLst>
          </p:cNvPr>
          <p:cNvSpPr/>
          <p:nvPr/>
        </p:nvSpPr>
        <p:spPr>
          <a:xfrm>
            <a:off x="8570026" y="1412247"/>
            <a:ext cx="2609979" cy="1287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17563-A1FF-4E84-BBDC-FB6E2AE35AF7}"/>
              </a:ext>
            </a:extLst>
          </p:cNvPr>
          <p:cNvSpPr txBox="1"/>
          <p:nvPr/>
        </p:nvSpPr>
        <p:spPr>
          <a:xfrm>
            <a:off x="8570026" y="1412247"/>
            <a:ext cx="2609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raph-Based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2B6929-5F76-4CC2-A7D0-6190912C9225}"/>
              </a:ext>
            </a:extLst>
          </p:cNvPr>
          <p:cNvSpPr txBox="1"/>
          <p:nvPr/>
        </p:nvSpPr>
        <p:spPr>
          <a:xfrm>
            <a:off x="8570027" y="1921973"/>
            <a:ext cx="2609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Social Net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[GLSVLSI’21]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Drug Discovery [doing]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F59699D-FDD9-42D1-A44C-0B98E8B3BFA9}"/>
              </a:ext>
            </a:extLst>
          </p:cNvPr>
          <p:cNvSpPr/>
          <p:nvPr/>
        </p:nvSpPr>
        <p:spPr>
          <a:xfrm>
            <a:off x="2615542" y="2863182"/>
            <a:ext cx="8666044" cy="12101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F15E9F-4C0B-4DE3-9B1F-F10D5D659ABD}"/>
              </a:ext>
            </a:extLst>
          </p:cNvPr>
          <p:cNvSpPr txBox="1"/>
          <p:nvPr/>
        </p:nvSpPr>
        <p:spPr>
          <a:xfrm rot="16200000">
            <a:off x="2152782" y="3254609"/>
            <a:ext cx="1407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Algorithm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DFA60A-F420-46F6-AFE0-59BE5CA0201C}"/>
              </a:ext>
            </a:extLst>
          </p:cNvPr>
          <p:cNvSpPr/>
          <p:nvPr/>
        </p:nvSpPr>
        <p:spPr>
          <a:xfrm>
            <a:off x="3124282" y="2920237"/>
            <a:ext cx="1853444" cy="1094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C3B-5552-444E-9ABB-8D2B975878E2}"/>
              </a:ext>
            </a:extLst>
          </p:cNvPr>
          <p:cNvSpPr txBox="1"/>
          <p:nvPr/>
        </p:nvSpPr>
        <p:spPr>
          <a:xfrm>
            <a:off x="3139408" y="2950783"/>
            <a:ext cx="18270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NAS Acc.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6C9769-5430-44C0-BDBD-0F2495A186B4}"/>
              </a:ext>
            </a:extLst>
          </p:cNvPr>
          <p:cNvSpPr txBox="1"/>
          <p:nvPr/>
        </p:nvSpPr>
        <p:spPr>
          <a:xfrm>
            <a:off x="3113054" y="3389329"/>
            <a:ext cx="18534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HotNAS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[CODES+ISSS’20]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E732E0-F7AE-4AE0-B7DC-02190230D871}"/>
              </a:ext>
            </a:extLst>
          </p:cNvPr>
          <p:cNvSpPr/>
          <p:nvPr/>
        </p:nvSpPr>
        <p:spPr>
          <a:xfrm>
            <a:off x="5248172" y="2923972"/>
            <a:ext cx="3251769" cy="10904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969746-B679-4D5B-B498-C0AA14D6BE01}"/>
              </a:ext>
            </a:extLst>
          </p:cNvPr>
          <p:cNvSpPr txBox="1"/>
          <p:nvPr/>
        </p:nvSpPr>
        <p:spPr>
          <a:xfrm>
            <a:off x="5263298" y="2910405"/>
            <a:ext cx="3225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Compression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D39C8-A367-4CCB-AF1B-59F7AD1DF999}"/>
              </a:ext>
            </a:extLst>
          </p:cNvPr>
          <p:cNvSpPr txBox="1"/>
          <p:nvPr/>
        </p:nvSpPr>
        <p:spPr>
          <a:xfrm>
            <a:off x="5236944" y="3387654"/>
            <a:ext cx="32517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NAS for Quan. [ICCAD’19]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Compre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.-Compilation [IJCAI’21]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6E7BF0-9F0F-4A0D-B23F-4F1BFDE1FF0C}"/>
              </a:ext>
            </a:extLst>
          </p:cNvPr>
          <p:cNvSpPr/>
          <p:nvPr/>
        </p:nvSpPr>
        <p:spPr>
          <a:xfrm>
            <a:off x="8707536" y="2917713"/>
            <a:ext cx="2438509" cy="10904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3383C3-50AB-4F7B-A13A-91549BBD4F1D}"/>
              </a:ext>
            </a:extLst>
          </p:cNvPr>
          <p:cNvSpPr txBox="1"/>
          <p:nvPr/>
        </p:nvSpPr>
        <p:spPr>
          <a:xfrm>
            <a:off x="8718234" y="2904146"/>
            <a:ext cx="24385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Secure </a:t>
            </a:r>
            <a:r>
              <a:rPr kumimoji="0" lang="en-US" sz="2000" b="1" i="0" u="sng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Infernece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DCC815-14B7-403E-A215-954343D39C01}"/>
              </a:ext>
            </a:extLst>
          </p:cNvPr>
          <p:cNvSpPr txBox="1"/>
          <p:nvPr/>
        </p:nvSpPr>
        <p:spPr>
          <a:xfrm>
            <a:off x="8865005" y="3387654"/>
            <a:ext cx="2123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NASS [ECAI’20]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BUNET [MICCAI’20]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A1EBDDD-980D-426B-8FDB-045EBC7787E3}"/>
              </a:ext>
            </a:extLst>
          </p:cNvPr>
          <p:cNvSpPr/>
          <p:nvPr/>
        </p:nvSpPr>
        <p:spPr>
          <a:xfrm>
            <a:off x="2615542" y="4203884"/>
            <a:ext cx="8666044" cy="121018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BBD262-CE02-4DE6-8756-194146A0DC8E}"/>
              </a:ext>
            </a:extLst>
          </p:cNvPr>
          <p:cNvSpPr txBox="1"/>
          <p:nvPr/>
        </p:nvSpPr>
        <p:spPr>
          <a:xfrm rot="16200000">
            <a:off x="2152782" y="4582611"/>
            <a:ext cx="1407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Hardware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476626-BEF1-401B-920E-78BA3E37D40D}"/>
              </a:ext>
            </a:extLst>
          </p:cNvPr>
          <p:cNvSpPr/>
          <p:nvPr/>
        </p:nvSpPr>
        <p:spPr>
          <a:xfrm>
            <a:off x="3124281" y="4260939"/>
            <a:ext cx="1957343" cy="10941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0E9836-3B03-437C-B0F4-6B4B7B9A910D}"/>
              </a:ext>
            </a:extLst>
          </p:cNvPr>
          <p:cNvSpPr txBox="1"/>
          <p:nvPr/>
        </p:nvSpPr>
        <p:spPr>
          <a:xfrm>
            <a:off x="3139407" y="4291485"/>
            <a:ext cx="1924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FPGA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A17479-9081-4788-8156-1669E422974F}"/>
              </a:ext>
            </a:extLst>
          </p:cNvPr>
          <p:cNvSpPr txBox="1"/>
          <p:nvPr/>
        </p:nvSpPr>
        <p:spPr>
          <a:xfrm>
            <a:off x="3113054" y="4730031"/>
            <a:ext cx="195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XFER [CODES+ISSS’19*]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24433BD-EB34-4C33-936C-6C9A4253F061}"/>
              </a:ext>
            </a:extLst>
          </p:cNvPr>
          <p:cNvSpPr/>
          <p:nvPr/>
        </p:nvSpPr>
        <p:spPr>
          <a:xfrm>
            <a:off x="5461008" y="4270985"/>
            <a:ext cx="2380162" cy="1090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D13DCD-09E5-4B3F-89DB-66679621435A}"/>
              </a:ext>
            </a:extLst>
          </p:cNvPr>
          <p:cNvSpPr txBox="1"/>
          <p:nvPr/>
        </p:nvSpPr>
        <p:spPr>
          <a:xfrm>
            <a:off x="5476134" y="4257418"/>
            <a:ext cx="2354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ASIC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64646D-1B19-4E5F-810C-0673578D22BC}"/>
              </a:ext>
            </a:extLst>
          </p:cNvPr>
          <p:cNvSpPr txBox="1"/>
          <p:nvPr/>
        </p:nvSpPr>
        <p:spPr>
          <a:xfrm>
            <a:off x="5450310" y="4736342"/>
            <a:ext cx="2380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NANDS [ASP-DAC’20*]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ASICNAS [DAC’20]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CD18A2-4103-444F-89A3-9A4C11ADECA5}"/>
              </a:ext>
            </a:extLst>
          </p:cNvPr>
          <p:cNvSpPr/>
          <p:nvPr/>
        </p:nvSpPr>
        <p:spPr>
          <a:xfrm>
            <a:off x="8212344" y="4270985"/>
            <a:ext cx="2933701" cy="10904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64BF2C-2C17-4EBB-85EB-F91B38F8D106}"/>
              </a:ext>
            </a:extLst>
          </p:cNvPr>
          <p:cNvSpPr txBox="1"/>
          <p:nvPr/>
        </p:nvSpPr>
        <p:spPr>
          <a:xfrm>
            <a:off x="8223043" y="4257418"/>
            <a:ext cx="2923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Computing-in-Memory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EA0219-DDE6-4C14-B47C-98FC499A8C26}"/>
              </a:ext>
            </a:extLst>
          </p:cNvPr>
          <p:cNvSpPr txBox="1"/>
          <p:nvPr/>
        </p:nvSpPr>
        <p:spPr>
          <a:xfrm>
            <a:off x="8212344" y="4709987"/>
            <a:ext cx="2933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Device-Circuit-Arch.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[IEEE TC’20]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1FD13A-1FB0-4A91-A0AD-141869C6427A}"/>
              </a:ext>
            </a:extLst>
          </p:cNvPr>
          <p:cNvSpPr txBox="1"/>
          <p:nvPr/>
        </p:nvSpPr>
        <p:spPr>
          <a:xfrm>
            <a:off x="2679012" y="5398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Best Paper Nomination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51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_Mason_Theme">
  <a:themeElements>
    <a:clrScheme name="Custom 8">
      <a:dk1>
        <a:srgbClr val="262626"/>
      </a:dk1>
      <a:lt1>
        <a:srgbClr val="FFFFFF"/>
      </a:lt1>
      <a:dk2>
        <a:srgbClr val="006633"/>
      </a:dk2>
      <a:lt2>
        <a:srgbClr val="E7E6E6"/>
      </a:lt2>
      <a:accent1>
        <a:srgbClr val="FFCC33"/>
      </a:accent1>
      <a:accent2>
        <a:srgbClr val="00909E"/>
      </a:accent2>
      <a:accent3>
        <a:srgbClr val="415095"/>
      </a:accent3>
      <a:accent4>
        <a:srgbClr val="AB1D36"/>
      </a:accent4>
      <a:accent5>
        <a:srgbClr val="81A32B"/>
      </a:accent5>
      <a:accent6>
        <a:srgbClr val="9D7F2C"/>
      </a:accent6>
      <a:hlink>
        <a:srgbClr val="F7941D"/>
      </a:hlink>
      <a:folHlink>
        <a:srgbClr val="A623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_Mason_Theme" id="{34EE84E4-B9D9-4144-A8C2-3A2669CBD3AF}" vid="{704AFC1E-DEA8-F145-AFFE-35F980C0FE8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122</Words>
  <Application>Microsoft Office PowerPoint</Application>
  <PresentationFormat>Widescreen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Basic_Mason_Theme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Weiwen Jiang</dc:creator>
  <cp:lastModifiedBy>Weiwen Jiang</cp:lastModifiedBy>
  <cp:revision>3</cp:revision>
  <dcterms:created xsi:type="dcterms:W3CDTF">2021-07-08T09:04:23Z</dcterms:created>
  <dcterms:modified xsi:type="dcterms:W3CDTF">2021-07-08T09:34:46Z</dcterms:modified>
</cp:coreProperties>
</file>